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08" y="2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75B9E-4342-4835-890B-3370E36F1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D46DA7-1F2F-46D3-AA00-7B4991B2B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F29C0-7725-4F48-821B-F158AF4AD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5BB77-C1F0-4DDA-BF36-E235E137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6939B-04D5-4F5D-905C-281B42EF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4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F40D-A3AD-48F7-A440-78A1324C7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91F02-F6AE-4995-B308-C0C205FC3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50BDC-2B71-4366-A92D-B417F0B2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1506F-93C0-4F19-AE56-D2A9E3CF9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070B1-6FE1-46C5-ADCD-66285980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5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A858FB-6E2B-4D89-A5FD-1DB77910E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94984-9FF8-4FA9-8E33-CD5A7A978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F71E7-A781-4977-A975-73672566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438A9-D221-4300-9C32-DA091F6C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0A5EB-FFD1-4FC6-A469-4ECAAE4B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8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B1899-FC2E-4E80-98E4-2FF17567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9DAFA-1912-47CC-8032-39A9AAE1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C39C-F925-416B-8FA6-DDB203E7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2FD42-3983-4BF0-A97D-7045D5717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CC7FF-CD36-4B76-AAA5-B716F032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1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D437-1C55-4D75-AA26-8C9016E8A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84A82-EBCF-4BDE-81FD-E2D38B4DA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2EBCF-4A94-4E69-8447-DDEFD2DE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BC7C5-3F78-4726-9D8C-4FA16F93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10F87-0413-4BD6-8F42-B38C39A0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3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C9FC7-0FB2-497A-8FFC-FDD8A860A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AFD78-C482-4F94-A3BD-3214A3BCA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2F776-3307-4901-8EE0-706EE586C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52778-2DDB-4222-9F2C-EE2E06CF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D14C8B-26C2-4ABD-9849-2624962A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3A35E-FA18-4F3E-B507-E385F23B5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2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95F7-5B4D-490A-8A5E-E6E2DEC6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4F751-2A16-4AD8-B262-5C722BCF8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C3F7E-63AD-45FA-8FC4-196B3F4EC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8B34B-D6D3-41AE-B946-373962B2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D766F-6853-4474-9B7C-E04993F89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29FEBB-B7B1-46EE-9702-18B234A4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37EC97-F9B6-40E0-A3C1-46B8A322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81606-099C-44A8-9DC0-96066F585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3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017DD-2EB5-4A52-B438-5BD78608B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B091A-F45A-4BC0-87F2-158715AB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08F93-C29A-4979-9B4D-8FC4C140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85446-CEBE-4494-A21D-13AC01FF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7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020600-81A2-40E6-A03C-10041F35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6EC8F-8643-4404-9D82-DB95EA2E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57E6D-8813-4863-AE5C-7CA3F078D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1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77FDD-6AAA-41F6-A6AB-E3DDDC06C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27BDD-9A87-40DF-B89F-B01A3E2AD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CC119-9DA5-4339-9C8B-0EDA105C2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7FEE0-8073-45DE-95AA-E372C769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6337-B8EB-41A5-B401-0A73102B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AF5B0-8735-4540-ADAD-C587489AC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2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6053-48F7-4E6F-AC25-5657E559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190C9-48EC-460D-8A71-24A06FB5B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D6160E-E8B1-42F4-BBFA-BDA33536F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7286-5954-43D1-8EE0-BFDE9075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CA970A-700F-4918-9E28-4EB4DEC6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DEA01-BB3B-466A-A416-66C7A2CEC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2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E67665-C720-4080-B93D-70FE8692A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F77CD-E44B-40B2-A3D3-9B049A0F3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7BA3E-D697-4E41-907A-2F3040328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D5F17-15FD-46E5-B1D7-A55E12C2591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E0A96-9519-49A0-B7FF-9E14C54DC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345E6-08C8-4366-8444-E4E571E71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962FD-35B1-4334-A6D7-EA1D3CA39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5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48ED4B9-4025-4A64-933C-754D15770B57}"/>
              </a:ext>
            </a:extLst>
          </p:cNvPr>
          <p:cNvGrpSpPr/>
          <p:nvPr/>
        </p:nvGrpSpPr>
        <p:grpSpPr>
          <a:xfrm>
            <a:off x="110755" y="3721731"/>
            <a:ext cx="11994829" cy="2591006"/>
            <a:chOff x="113248" y="3071187"/>
            <a:chExt cx="11994829" cy="259100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FD6179F-8F32-43F8-AF92-8AFC9B08CAC8}"/>
                </a:ext>
              </a:extLst>
            </p:cNvPr>
            <p:cNvSpPr txBox="1"/>
            <p:nvPr/>
          </p:nvSpPr>
          <p:spPr>
            <a:xfrm>
              <a:off x="234724" y="3090040"/>
              <a:ext cx="17299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Arial"/>
                </a:rPr>
                <a:t>Shaping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Enrollment for Optimal Success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56A3C5-E7DC-4A87-815D-791486BD755E}"/>
                </a:ext>
              </a:extLst>
            </p:cNvPr>
            <p:cNvSpPr txBox="1"/>
            <p:nvPr/>
          </p:nvSpPr>
          <p:spPr>
            <a:xfrm>
              <a:off x="2166315" y="3092405"/>
              <a:ext cx="20687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Retaining &amp; Graduating Our Students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DA11C78-18A8-43F1-AC6B-AF1204195B0C}"/>
                </a:ext>
              </a:extLst>
            </p:cNvPr>
            <p:cNvSpPr txBox="1"/>
            <p:nvPr/>
          </p:nvSpPr>
          <p:spPr>
            <a:xfrm>
              <a:off x="4176890" y="3081796"/>
              <a:ext cx="194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Teaching &amp; Developing the Ideal Graduate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1EE41E4-AAAE-4862-BF0C-0EBE026FB3D5}"/>
                </a:ext>
              </a:extLst>
            </p:cNvPr>
            <p:cNvSpPr txBox="1"/>
            <p:nvPr/>
          </p:nvSpPr>
          <p:spPr>
            <a:xfrm>
              <a:off x="6246111" y="3085918"/>
              <a:ext cx="17299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Pursuing Research that Impacts Society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70C337-8B96-4700-B284-EA0A00E0E81B}"/>
                </a:ext>
              </a:extLst>
            </p:cNvPr>
            <p:cNvSpPr txBox="1"/>
            <p:nvPr/>
          </p:nvSpPr>
          <p:spPr>
            <a:xfrm>
              <a:off x="8265630" y="3071187"/>
              <a:ext cx="17299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Re-imagining a 21</a:t>
              </a:r>
              <a:r>
                <a:rPr kumimoji="0" lang="en-US" sz="1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st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Century Extension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8CF913-4192-4AA5-A808-358D646B5162}"/>
                </a:ext>
              </a:extLst>
            </p:cNvPr>
            <p:cNvSpPr txBox="1"/>
            <p:nvPr/>
          </p:nvSpPr>
          <p:spPr>
            <a:xfrm>
              <a:off x="10197148" y="3077674"/>
              <a:ext cx="17299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Building an Effective &amp; Efficient System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5785C8B-C9D1-484F-BADB-DB54BD2D068F}"/>
                </a:ext>
              </a:extLst>
            </p:cNvPr>
            <p:cNvSpPr/>
            <p:nvPr/>
          </p:nvSpPr>
          <p:spPr>
            <a:xfrm>
              <a:off x="177059" y="3077674"/>
              <a:ext cx="1809948" cy="461665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B49DFB1-FDB8-47BC-B3FE-EE801D221DF0}"/>
                </a:ext>
              </a:extLst>
            </p:cNvPr>
            <p:cNvSpPr/>
            <p:nvPr/>
          </p:nvSpPr>
          <p:spPr>
            <a:xfrm>
              <a:off x="2155298" y="3074431"/>
              <a:ext cx="1921222" cy="45842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7AAC978-5388-469B-B296-67C7E2589F3D}"/>
                </a:ext>
              </a:extLst>
            </p:cNvPr>
            <p:cNvSpPr/>
            <p:nvPr/>
          </p:nvSpPr>
          <p:spPr>
            <a:xfrm>
              <a:off x="4178379" y="3071188"/>
              <a:ext cx="1886462" cy="468152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40C2F95-7D6A-4463-A235-005F89DD143A}"/>
                </a:ext>
              </a:extLst>
            </p:cNvPr>
            <p:cNvSpPr/>
            <p:nvPr/>
          </p:nvSpPr>
          <p:spPr>
            <a:xfrm>
              <a:off x="6165211" y="3077675"/>
              <a:ext cx="1886462" cy="461664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9E55F4-9DBE-4D54-92B4-258245599AF0}"/>
                </a:ext>
              </a:extLst>
            </p:cNvPr>
            <p:cNvSpPr/>
            <p:nvPr/>
          </p:nvSpPr>
          <p:spPr>
            <a:xfrm>
              <a:off x="8198251" y="3074431"/>
              <a:ext cx="1886462" cy="45842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5FD2F99-5151-4996-A530-5F2538DC1D79}"/>
                </a:ext>
              </a:extLst>
            </p:cNvPr>
            <p:cNvSpPr/>
            <p:nvPr/>
          </p:nvSpPr>
          <p:spPr>
            <a:xfrm>
              <a:off x="10221615" y="3074431"/>
              <a:ext cx="1886462" cy="45842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661938-BDA2-4F80-A7A8-219D28160C82}"/>
                </a:ext>
              </a:extLst>
            </p:cNvPr>
            <p:cNvSpPr txBox="1"/>
            <p:nvPr/>
          </p:nvSpPr>
          <p:spPr>
            <a:xfrm>
              <a:off x="10167066" y="3744419"/>
              <a:ext cx="176002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Raj Murthy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Casey Shell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Jean Kerr-Hunter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Ina Agnew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Susan Johnson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Michael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Widell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Jason Ramsey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7462ED-52C6-44BD-AF68-B272BC846BB8}"/>
                </a:ext>
              </a:extLst>
            </p:cNvPr>
            <p:cNvSpPr txBox="1"/>
            <p:nvPr/>
          </p:nvSpPr>
          <p:spPr>
            <a:xfrm>
              <a:off x="113248" y="3744419"/>
              <a:ext cx="191875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Chris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Fransisco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Jam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Khojastech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Libby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Reigh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Jennifer McClendon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Chad Blew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Jovette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Dew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Missy Wikle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Vivian Wang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Ebonie Hill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8965D4B-A0E7-4B9E-808E-36B90D80F36E}"/>
                </a:ext>
              </a:extLst>
            </p:cNvPr>
            <p:cNvSpPr txBox="1"/>
            <p:nvPr/>
          </p:nvSpPr>
          <p:spPr>
            <a:xfrm>
              <a:off x="2086986" y="3744419"/>
              <a:ext cx="17600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Cynda Clary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Larry Burns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Wyatt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Hoback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Amy Martindale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Abbey Davis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Tonya Hammer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Rob Lofton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Leon McClinton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FF241ED-5C32-45AB-A749-431DD2CF2459}"/>
                </a:ext>
              </a:extLst>
            </p:cNvPr>
            <p:cNvSpPr txBox="1"/>
            <p:nvPr/>
          </p:nvSpPr>
          <p:spPr>
            <a:xfrm>
              <a:off x="4116486" y="3723201"/>
              <a:ext cx="207457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Latasha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Tasci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Udaya DeSilva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Erika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Lutter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Alexis Washington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Heather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Fahlenkamp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Carol Powers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Richard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Frohock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Andrew McGee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John Mark Day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DC71DEA-4F05-4B41-8884-EE9FC137FC3A}"/>
                </a:ext>
              </a:extLst>
            </p:cNvPr>
            <p:cNvSpPr txBox="1"/>
            <p:nvPr/>
          </p:nvSpPr>
          <p:spPr>
            <a:xfrm>
              <a:off x="8164796" y="3728301"/>
              <a:ext cx="191875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Steve Beck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Colony Fugate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Ron Cox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Josh Ramsey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Andrew Ranson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Josh Taylor 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Kim Barron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Zach Miles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Dr. </a:t>
              </a:r>
              <a:r>
                <a:rPr lang="en-US" sz="1200" dirty="0" err="1">
                  <a:solidFill>
                    <a:srgbClr val="000000"/>
                  </a:solidFill>
                  <a:latin typeface="Arial"/>
                </a:rPr>
                <a:t>Lyndi</a:t>
              </a: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 Gilliam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57D373-5EEA-454C-8B40-6C5E477D4C6B}"/>
                </a:ext>
              </a:extLst>
            </p:cNvPr>
            <p:cNvSpPr txBox="1"/>
            <p:nvPr/>
          </p:nvSpPr>
          <p:spPr>
            <a:xfrm>
              <a:off x="6090223" y="3726437"/>
              <a:ext cx="217540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Gail Wilson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Steph Link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Jacqueline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Vadjunec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Rebecca Eastham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Jeff Stroup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Jason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DeFreitas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Clarke </a:t>
              </a: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I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akovakis</a:t>
              </a: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Veronique Lacombe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eriod"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Dr. Ron Van Den Bussche</a:t>
              </a:r>
            </a:p>
          </p:txBody>
        </p:sp>
      </p:grpSp>
      <p:pic>
        <p:nvPicPr>
          <p:cNvPr id="24" name="Picture 2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90E2541-A219-4C18-9C55-7473F64FF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21" y="206613"/>
            <a:ext cx="12206122" cy="334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8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207</Words>
  <Application>Microsoft Macintosh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Loughridge, Jerome</dc:creator>
  <cp:lastModifiedBy>Little, Kaitlin Ruth</cp:lastModifiedBy>
  <cp:revision>3</cp:revision>
  <dcterms:created xsi:type="dcterms:W3CDTF">2022-03-01T19:48:41Z</dcterms:created>
  <dcterms:modified xsi:type="dcterms:W3CDTF">2022-03-14T18:43:12Z</dcterms:modified>
</cp:coreProperties>
</file>